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8FCACB-1021-451E-A2C5-CC20F7EE7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3A25A1-2CFC-44D4-8104-53B9431988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388AF1-BA06-4CB7-ADFE-B1E66C894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4FF7-611A-4FDD-84B5-7AE8F1A1B738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4EE2F6-1E26-4958-8C5D-E725AC785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CF415B-CC7E-4125-9358-6BA155219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40B3-9175-4B00-96B0-5BEF3B2C6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7007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6C35D9-4F78-4D73-BC3F-1452E81B7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EB7099-DFDE-47C7-B0FE-AC1DD6A02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8DEC89-D4B9-46E1-9514-EA852D4F0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4FF7-611A-4FDD-84B5-7AE8F1A1B738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62FBF1-0B0A-4A6E-9B69-419E945FE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25B1B6-B94D-4010-924A-36270DABE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40B3-9175-4B00-96B0-5BEF3B2C6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9982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218D63-E180-44B1-A821-A2CD3A9F1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89C2A2-709B-4D80-961F-5E290197B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C589C1-33D3-430E-BC19-0C7A5F6BF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4FF7-611A-4FDD-84B5-7AE8F1A1B738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28D841-9220-4539-B70A-C753E75B7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07CF2B-D9EE-4372-BCC4-FA2B0F628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40B3-9175-4B00-96B0-5BEF3B2C6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929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6D3D09-5414-4BBF-A6F5-C68992F6E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D48D11-8CBC-4598-BBFD-C91582D18C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A20C839-5EE5-44E7-A123-2D6C6B608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398A39A-0B8F-4571-AA05-D84F6B13D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4FF7-611A-4FDD-84B5-7AE8F1A1B738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A8330BE-3047-4FA3-8997-9BF875F68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B55BA0-B6F5-4B12-9CF8-1B8E45DF5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40B3-9175-4B00-96B0-5BEF3B2C6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8926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3D51DB-0E98-4A20-9B87-63AE77A47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9427D34-9217-4A06-9F60-0BD5C1F07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9F089F3-36F6-4FDB-9A3E-AEF5610ED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0D44C86-F098-4C0B-81F3-92DE833FF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9A6ABE7-0D4F-4123-BE62-A4111C684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88EC4BD-71B3-4238-AB6B-0CC9805B3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4FF7-611A-4FDD-84B5-7AE8F1A1B738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4539BD9-43DC-4050-A7FD-00F66678C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5F22DE3-DABF-4900-9DB6-E3FD1EA3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40B3-9175-4B00-96B0-5BEF3B2C6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5990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E1FD11-66FC-49CC-A10C-3C7714E9F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BB57C80-8334-4014-8E13-C9F137532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4FF7-611A-4FDD-84B5-7AE8F1A1B738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394BAAD-2365-4795-A145-FC85CAD04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8F9B0E7-A242-4EA1-8744-98DDA58BB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40B3-9175-4B00-96B0-5BEF3B2C6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2061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58DD718-DCB0-4F4B-B4CD-01AE9559F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4FF7-611A-4FDD-84B5-7AE8F1A1B738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A35BADA-B347-4B18-9D84-1B38EB5D6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404C6DD-8EAB-4191-AD4F-393FAADEE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40B3-9175-4B00-96B0-5BEF3B2C6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98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247837-4BE8-488E-9868-7B9C3F262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D7BCBF-B06C-4927-8242-43D4C153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901B46D-C4C5-401D-9395-096FEED8DB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F8336E-6791-4A27-A869-90CCFB93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4FF7-611A-4FDD-84B5-7AE8F1A1B738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52FA3A-3EFC-4918-A646-A1C2E164A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F3F6934-4FA9-4D5A-BA8F-8A3D01BFA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40B3-9175-4B00-96B0-5BEF3B2C6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9133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8279A6-629F-4619-BE79-EA9B470F3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4AB80FC-8C73-4B19-8B92-DC274FDC45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59663B1-CB5B-4538-AA04-59A3A80C3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FDE42D1-0DF8-46F1-9A5E-9A5F4D07A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4FF7-611A-4FDD-84B5-7AE8F1A1B738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BCD95E-6DBE-4FB8-9ACD-73D51DC3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7AF0A0-D6FF-47A1-8FF7-388EBC52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40B3-9175-4B00-96B0-5BEF3B2C6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0357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EFCDEF-AABC-47A5-A8B9-69200256F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C77A7C0-6521-4EA3-A497-C2620B344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FC1442-B274-42AB-884D-4A92395A0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4FF7-611A-4FDD-84B5-7AE8F1A1B738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16D0B9-79C1-45E9-B2B9-2A5757A68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42E693-9DBC-4DB5-A2E4-1A7E7F7E1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40B3-9175-4B00-96B0-5BEF3B2C6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5479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CE2B26E-7E8E-4A76-9550-1BBB476AFA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084A1D0-1676-413C-B4D6-D250A3A501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0A0337-BA67-40AD-B46E-6000FF38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4FF7-611A-4FDD-84B5-7AE8F1A1B738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8D3ADB-DE51-40F1-A5A7-656CFFB61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A7EB3C-7E26-480B-951B-1D936B19F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40B3-9175-4B00-96B0-5BEF3B2C6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39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AA1D78B-408B-4840-AD50-5DE7C0E3E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78FB04-51C8-4BB9-8997-AA26AE7FA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7F1411-6EBC-44AA-A717-E95DBCD9E8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A4FF7-611A-4FDD-84B5-7AE8F1A1B738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423F60-3BC5-4419-AA5D-D441E00C4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D54358-E9C5-4209-83EC-CAF615D97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40B3-9175-4B00-96B0-5BEF3B2C6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231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1FDE23FC-F503-4BE1-A125-60850144CC9B}"/>
              </a:ext>
            </a:extLst>
          </p:cNvPr>
          <p:cNvSpPr txBox="1"/>
          <p:nvPr/>
        </p:nvSpPr>
        <p:spPr>
          <a:xfrm>
            <a:off x="0" y="659219"/>
            <a:ext cx="121920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CICLO DE  RANHURAS – G77 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7F3504F-8FDE-4CA9-8F1E-C6D7D05EDE3B}"/>
              </a:ext>
            </a:extLst>
          </p:cNvPr>
          <p:cNvSpPr/>
          <p:nvPr/>
        </p:nvSpPr>
        <p:spPr>
          <a:xfrm>
            <a:off x="4686301" y="1407716"/>
            <a:ext cx="73164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/>
              <a:t>N... G77 R...</a:t>
            </a:r>
          </a:p>
          <a:p>
            <a:r>
              <a:rPr lang="pl-PL" sz="2400" b="1" dirty="0"/>
              <a:t>N... G77 X... Z... P... Q... F...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C72AF81-9727-417F-A975-7D6EF15155E6}"/>
              </a:ext>
            </a:extLst>
          </p:cNvPr>
          <p:cNvSpPr txBox="1"/>
          <p:nvPr/>
        </p:nvSpPr>
        <p:spPr>
          <a:xfrm>
            <a:off x="4686301" y="2539935"/>
            <a:ext cx="6927784" cy="37548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/>
              <a:t>Sendo:</a:t>
            </a:r>
          </a:p>
          <a:p>
            <a:r>
              <a:rPr lang="pt-BR" sz="2000" b="1" u="sng" dirty="0"/>
              <a:t>1° bloco </a:t>
            </a:r>
          </a:p>
          <a:p>
            <a:endParaRPr lang="pt-BR" sz="2000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R [mm] Recuo da ferramenta para quebra de cavacos</a:t>
            </a:r>
          </a:p>
          <a:p>
            <a:endParaRPr lang="pt-BR" sz="2000" dirty="0"/>
          </a:p>
          <a:p>
            <a:r>
              <a:rPr lang="pt-BR" sz="2000" b="1" u="sng" dirty="0"/>
              <a:t>2° bloco</a:t>
            </a:r>
          </a:p>
          <a:p>
            <a:r>
              <a:rPr lang="pt-BR" sz="2000" u="sng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X(U), Z(W) Coordenadas absolutas (incrementais) de 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P [</a:t>
            </a:r>
            <a:r>
              <a:rPr lang="pt-BR" sz="2000" dirty="0" err="1"/>
              <a:t>μm</a:t>
            </a:r>
            <a:r>
              <a:rPr lang="pt-BR" sz="2000" dirty="0"/>
              <a:t>] Profundidade de corte na direção X (sem sinal)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Q [</a:t>
            </a:r>
            <a:r>
              <a:rPr lang="pt-BR" sz="2000" dirty="0" err="1"/>
              <a:t>μm</a:t>
            </a:r>
            <a:r>
              <a:rPr lang="pt-BR" sz="2000" dirty="0"/>
              <a:t>] Avanço incremental na direção Z (sem sinal)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F ........... Avanço</a:t>
            </a:r>
          </a:p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0D04E81-BAE2-4910-A489-934820C91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15" y="1335379"/>
            <a:ext cx="3148264" cy="2379502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99F8353-C760-4463-B124-1C6D4AC06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67" y="3929376"/>
            <a:ext cx="3339812" cy="267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495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2001C1A-8BF8-4287-96AB-D7F4F21D45C2}"/>
              </a:ext>
            </a:extLst>
          </p:cNvPr>
          <p:cNvSpPr txBox="1"/>
          <p:nvPr/>
        </p:nvSpPr>
        <p:spPr>
          <a:xfrm>
            <a:off x="0" y="324693"/>
            <a:ext cx="121920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Exemplo de programação:.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C74928C7-64E6-450A-BCEF-122182E25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552296"/>
              </p:ext>
            </p:extLst>
          </p:nvPr>
        </p:nvGraphicFramePr>
        <p:xfrm>
          <a:off x="5256507" y="1099847"/>
          <a:ext cx="6655982" cy="531950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80930">
                  <a:extLst>
                    <a:ext uri="{9D8B030D-6E8A-4147-A177-3AD203B41FA5}">
                      <a16:colId xmlns:a16="http://schemas.microsoft.com/office/drawing/2014/main" val="2554250007"/>
                    </a:ext>
                  </a:extLst>
                </a:gridCol>
                <a:gridCol w="2442528">
                  <a:extLst>
                    <a:ext uri="{9D8B030D-6E8A-4147-A177-3AD203B41FA5}">
                      <a16:colId xmlns:a16="http://schemas.microsoft.com/office/drawing/2014/main" val="3708007359"/>
                    </a:ext>
                  </a:extLst>
                </a:gridCol>
                <a:gridCol w="3632524">
                  <a:extLst>
                    <a:ext uri="{9D8B030D-6E8A-4147-A177-3AD203B41FA5}">
                      <a16:colId xmlns:a16="http://schemas.microsoft.com/office/drawing/2014/main" val="2954429849"/>
                    </a:ext>
                  </a:extLst>
                </a:gridCol>
              </a:tblGrid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COMANDOS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OBSERVAÇÕES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756451"/>
                  </a:ext>
                </a:extLst>
              </a:tr>
              <a:tr h="36051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G10 P0 Z0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Ponto zero máquina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3628727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N10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/>
                        <a:t>G10 P0 Z-125</a:t>
                      </a:r>
                      <a:endParaRPr lang="pt-BR" sz="1600" dirty="0"/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Ponto zero peça (face)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9932267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N15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G0 X40 Z30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Ponto de troca de ferramenta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9401064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N20 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T0202 G0 X26 Z3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Chamada de ferramenta e aproximação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7913603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N25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G96 S150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Veloc. de corte constante de 120m/min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485573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N30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G92 S2000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Rotação máxima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375673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N35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M3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Ligar fuso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073189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N40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G73 U.5 R.5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Ciclo de desbaste</a:t>
                      </a:r>
                    </a:p>
                  </a:txBody>
                  <a:tcPr marL="82270" marR="82270" marT="41135" marB="411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8472744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N45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G73 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P50</a:t>
                      </a:r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 Q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70</a:t>
                      </a:r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 U.5 W.5 F0.2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986225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G41 G0 X9 Z1.5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Compensar raio e posicionar ferramenta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654618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N55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G1 X15 Z-1.5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Ir reto  X15 e</a:t>
                      </a:r>
                      <a:r>
                        <a:rPr lang="pt-BR" sz="1600" dirty="0">
                          <a:solidFill>
                            <a:schemeClr val="tx1"/>
                          </a:solidFill>
                          <a:sym typeface="Symbol" panose="05050102010706020507" pitchFamily="18" charset="2"/>
                        </a:rPr>
                        <a:t> Z-1,5 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449835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N60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Z-36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Ir reto Z36 mm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0991708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N65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X26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Ir no diâmetro de 26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0189223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70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G40 G1 X30 Z-30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Sair com ferramenta descompensada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0583573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N75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G0 X26 Z3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Posicionar rápido em X26 e Z3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54028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3B50689-1ED2-4F30-A62C-5A804BF45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37" y="1248642"/>
            <a:ext cx="4282633" cy="257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B7DD2D2C-9667-4241-8993-B6892F11D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5144876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6E922FA-C6C4-4EFC-9819-3BFFBCF7BFDD}"/>
              </a:ext>
            </a:extLst>
          </p:cNvPr>
          <p:cNvSpPr txBox="1"/>
          <p:nvPr/>
        </p:nvSpPr>
        <p:spPr>
          <a:xfrm>
            <a:off x="439837" y="4497572"/>
            <a:ext cx="4408610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Adotar: </a:t>
            </a:r>
            <a:r>
              <a:rPr lang="pt-BR" u="sng" dirty="0"/>
              <a:t>Desbaste</a:t>
            </a:r>
            <a:r>
              <a:rPr lang="pt-BR" dirty="0"/>
              <a:t>: T0202; </a:t>
            </a:r>
            <a:r>
              <a:rPr lang="pt-BR" dirty="0" err="1"/>
              <a:t>vc</a:t>
            </a:r>
            <a:r>
              <a:rPr lang="pt-BR" dirty="0"/>
              <a:t>=150m/min; </a:t>
            </a:r>
          </a:p>
          <a:p>
            <a:r>
              <a:rPr lang="pt-BR" dirty="0"/>
              <a:t>                                 a=0,2mm/volta</a:t>
            </a:r>
          </a:p>
          <a:p>
            <a:r>
              <a:rPr lang="pt-BR" dirty="0"/>
              <a:t>        </a:t>
            </a:r>
            <a:r>
              <a:rPr lang="pt-BR" u="sng" dirty="0"/>
              <a:t>Acabamento</a:t>
            </a:r>
            <a:r>
              <a:rPr lang="pt-BR" dirty="0"/>
              <a:t>: T0202; </a:t>
            </a:r>
            <a:r>
              <a:rPr lang="pt-BR" dirty="0" err="1"/>
              <a:t>vc</a:t>
            </a:r>
            <a:r>
              <a:rPr lang="pt-BR" dirty="0"/>
              <a:t>=200m/min;</a:t>
            </a:r>
          </a:p>
          <a:p>
            <a:r>
              <a:rPr lang="pt-BR" dirty="0"/>
              <a:t>                                  a=0,1mm/volta</a:t>
            </a:r>
          </a:p>
          <a:p>
            <a:r>
              <a:rPr lang="pt-BR" dirty="0"/>
              <a:t>                  </a:t>
            </a:r>
            <a:r>
              <a:rPr lang="pt-BR" u="sng" dirty="0"/>
              <a:t> Canais</a:t>
            </a:r>
            <a:r>
              <a:rPr lang="pt-BR" dirty="0"/>
              <a:t>:  T0606; </a:t>
            </a:r>
            <a:r>
              <a:rPr lang="pt-BR" dirty="0" err="1"/>
              <a:t>vc</a:t>
            </a:r>
            <a:r>
              <a:rPr lang="pt-BR" dirty="0"/>
              <a:t>=90m/min</a:t>
            </a:r>
          </a:p>
          <a:p>
            <a:r>
              <a:rPr lang="pt-BR" dirty="0"/>
              <a:t>                                  a=0,01 mm/volta</a:t>
            </a:r>
          </a:p>
          <a:p>
            <a:r>
              <a:rPr lang="pt-BR" dirty="0"/>
              <a:t>* Largura do </a:t>
            </a:r>
            <a:r>
              <a:rPr lang="pt-BR" dirty="0" err="1"/>
              <a:t>bedame</a:t>
            </a:r>
            <a:r>
              <a:rPr lang="pt-BR" dirty="0"/>
              <a:t> = 2mm</a:t>
            </a:r>
          </a:p>
        </p:txBody>
      </p:sp>
    </p:spTree>
    <p:extLst>
      <p:ext uri="{BB962C8B-B14F-4D97-AF65-F5344CB8AC3E}">
        <p14:creationId xmlns:p14="http://schemas.microsoft.com/office/powerpoint/2010/main" val="168353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E51F0B0-068D-44AD-A67C-ED3EF825CF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90984"/>
              </p:ext>
            </p:extLst>
          </p:nvPr>
        </p:nvGraphicFramePr>
        <p:xfrm>
          <a:off x="5154561" y="980875"/>
          <a:ext cx="6553168" cy="568002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34858">
                  <a:extLst>
                    <a:ext uri="{9D8B030D-6E8A-4147-A177-3AD203B41FA5}">
                      <a16:colId xmlns:a16="http://schemas.microsoft.com/office/drawing/2014/main" val="914488458"/>
                    </a:ext>
                  </a:extLst>
                </a:gridCol>
                <a:gridCol w="2642501">
                  <a:extLst>
                    <a:ext uri="{9D8B030D-6E8A-4147-A177-3AD203B41FA5}">
                      <a16:colId xmlns:a16="http://schemas.microsoft.com/office/drawing/2014/main" val="2433663416"/>
                    </a:ext>
                  </a:extLst>
                </a:gridCol>
                <a:gridCol w="3175809">
                  <a:extLst>
                    <a:ext uri="{9D8B030D-6E8A-4147-A177-3AD203B41FA5}">
                      <a16:colId xmlns:a16="http://schemas.microsoft.com/office/drawing/2014/main" val="1092647960"/>
                    </a:ext>
                  </a:extLst>
                </a:gridCol>
              </a:tblGrid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COMANDOS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OBSERVAÇÕES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316003"/>
                  </a:ext>
                </a:extLst>
              </a:tr>
              <a:tr h="36051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N80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G96 S200 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Velocidade de corte constante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3712643"/>
                  </a:ext>
                </a:extLst>
              </a:tr>
              <a:tr h="36051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N85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G72 P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50 </a:t>
                      </a:r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Q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70 </a:t>
                      </a:r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F.1</a:t>
                      </a:r>
                      <a:endParaRPr lang="pt-BR" sz="1600" dirty="0"/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Ciclo de acabamento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5907297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N90 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G0 X40 Z30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Ir ponto de troca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8754346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N95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G96 S90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Velocidade de corte constante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808655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</a:t>
                      </a:r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T0606 G0 X 17 Z-5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Chama ferramenta e posicionar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2764444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N105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G77 R1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600" dirty="0"/>
                        <a:t>Ciclo de canal</a:t>
                      </a:r>
                    </a:p>
                  </a:txBody>
                  <a:tcPr marL="82270" marR="82270" marT="41135" marB="411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8476707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N110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G77 X8 Z-5 P500 Q1500 F.05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 sz="1600" dirty="0"/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0839104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N115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Z-13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Posicionar no início do 2° canal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9108317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N120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G77 R1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600" dirty="0"/>
                        <a:t>Ciclo de canal</a:t>
                      </a:r>
                    </a:p>
                  </a:txBody>
                  <a:tcPr marL="82270" marR="82270" marT="41135" marB="411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6468165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N125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G77 X8 Z-13 P500 Q1500 F.01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3790592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N130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Z-21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Posicionar no início 3° canal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2429436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N135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G77 R1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Ciclo de canal</a:t>
                      </a:r>
                    </a:p>
                  </a:txBody>
                  <a:tcPr marL="82270" marR="82270" marT="41135" marB="411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8123966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N140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G77 X8 Z-28 P500 Q1500 F.05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357964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N145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M5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Desligar fuso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6015003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N150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G0 X40 Z30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Ir ponto de troca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760585"/>
                  </a:ext>
                </a:extLst>
              </a:tr>
              <a:tr h="33059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N150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M30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Fim de programa</a:t>
                      </a:r>
                    </a:p>
                  </a:txBody>
                  <a:tcPr marL="82270" marR="82270" marT="41135" marB="411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003742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54D2C2AC-CB2B-445D-9E37-2AEEC3EA222A}"/>
              </a:ext>
            </a:extLst>
          </p:cNvPr>
          <p:cNvSpPr txBox="1"/>
          <p:nvPr/>
        </p:nvSpPr>
        <p:spPr>
          <a:xfrm>
            <a:off x="0" y="324693"/>
            <a:ext cx="121920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continuação programa:.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4992E80-D947-4E1B-A6AC-A18B7CC01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5" y="1183882"/>
            <a:ext cx="4807314" cy="2893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90D948E-0979-4879-AA4C-27A9A8A26438}"/>
              </a:ext>
            </a:extLst>
          </p:cNvPr>
          <p:cNvSpPr txBox="1"/>
          <p:nvPr/>
        </p:nvSpPr>
        <p:spPr>
          <a:xfrm>
            <a:off x="248887" y="4474595"/>
            <a:ext cx="4408610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Adotar: </a:t>
            </a:r>
            <a:r>
              <a:rPr lang="pt-BR" u="sng" dirty="0"/>
              <a:t>Desbaste</a:t>
            </a:r>
            <a:r>
              <a:rPr lang="pt-BR" dirty="0"/>
              <a:t>: T0202; </a:t>
            </a:r>
            <a:r>
              <a:rPr lang="pt-BR" dirty="0" err="1"/>
              <a:t>vc</a:t>
            </a:r>
            <a:r>
              <a:rPr lang="pt-BR" dirty="0"/>
              <a:t>=150m/min; </a:t>
            </a:r>
          </a:p>
          <a:p>
            <a:r>
              <a:rPr lang="pt-BR" dirty="0"/>
              <a:t>                                 a=0,2mm/volta</a:t>
            </a:r>
          </a:p>
          <a:p>
            <a:r>
              <a:rPr lang="pt-BR" dirty="0"/>
              <a:t>        </a:t>
            </a:r>
            <a:r>
              <a:rPr lang="pt-BR" u="sng" dirty="0"/>
              <a:t>Acabamento</a:t>
            </a:r>
            <a:r>
              <a:rPr lang="pt-BR" dirty="0"/>
              <a:t>: T0202; </a:t>
            </a:r>
            <a:r>
              <a:rPr lang="pt-BR" dirty="0" err="1"/>
              <a:t>vc</a:t>
            </a:r>
            <a:r>
              <a:rPr lang="pt-BR" dirty="0"/>
              <a:t>=200m/min;</a:t>
            </a:r>
          </a:p>
          <a:p>
            <a:r>
              <a:rPr lang="pt-BR" dirty="0"/>
              <a:t>                                  a=0,1mm/volta</a:t>
            </a:r>
          </a:p>
          <a:p>
            <a:r>
              <a:rPr lang="pt-BR" dirty="0"/>
              <a:t>                  </a:t>
            </a:r>
            <a:r>
              <a:rPr lang="pt-BR" u="sng" dirty="0"/>
              <a:t> Canais</a:t>
            </a:r>
            <a:r>
              <a:rPr lang="pt-BR" dirty="0"/>
              <a:t>:  T0606; </a:t>
            </a:r>
            <a:r>
              <a:rPr lang="pt-BR" dirty="0" err="1"/>
              <a:t>vc</a:t>
            </a:r>
            <a:r>
              <a:rPr lang="pt-BR" dirty="0"/>
              <a:t>=90m/min</a:t>
            </a:r>
          </a:p>
          <a:p>
            <a:r>
              <a:rPr lang="pt-BR" dirty="0"/>
              <a:t>                                  a=0,05 mm/volta</a:t>
            </a:r>
          </a:p>
          <a:p>
            <a:r>
              <a:rPr lang="pt-BR" dirty="0"/>
              <a:t>* Largura do </a:t>
            </a:r>
            <a:r>
              <a:rPr lang="pt-BR" dirty="0" err="1"/>
              <a:t>bedame</a:t>
            </a:r>
            <a:r>
              <a:rPr lang="pt-BR" dirty="0"/>
              <a:t> = 2mm</a:t>
            </a:r>
          </a:p>
        </p:txBody>
      </p:sp>
    </p:spTree>
    <p:extLst>
      <p:ext uri="{BB962C8B-B14F-4D97-AF65-F5344CB8AC3E}">
        <p14:creationId xmlns:p14="http://schemas.microsoft.com/office/powerpoint/2010/main" val="2747130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FACE19B-209A-4A68-A282-D953A51E6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4" r="1" b="1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779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D88CC549-AA4A-42BA-9965-1B2961008B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5368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468</Words>
  <Application>Microsoft Office PowerPoint</Application>
  <PresentationFormat>Widescreen</PresentationFormat>
  <Paragraphs>125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Symbol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ROSAMARIA APARECIDA SILVA</dc:creator>
  <cp:lastModifiedBy>ROSAMARIA APARECIDA SILVA</cp:lastModifiedBy>
  <cp:revision>44</cp:revision>
  <dcterms:created xsi:type="dcterms:W3CDTF">2020-06-01T01:43:23Z</dcterms:created>
  <dcterms:modified xsi:type="dcterms:W3CDTF">2020-07-03T19:19:57Z</dcterms:modified>
</cp:coreProperties>
</file>